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59" r:id="rId9"/>
    <p:sldId id="262" r:id="rId10"/>
    <p:sldId id="260" r:id="rId11"/>
    <p:sldId id="263" r:id="rId12"/>
    <p:sldId id="264" r:id="rId13"/>
    <p:sldId id="269" r:id="rId14"/>
    <p:sldId id="271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27C0BE-EF9A-4B75-867B-281F43AF8D15}" type="doc">
      <dgm:prSet loTypeId="urn:microsoft.com/office/officeart/2005/8/layout/hList7#1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0F9EA209-BCC5-4A3B-AC88-C7B47D17B0B2}">
      <dgm:prSet/>
      <dgm:spPr/>
      <dgm:t>
        <a:bodyPr/>
        <a:lstStyle/>
        <a:p>
          <a:r>
            <a:rPr lang="ru-RU" b="1" i="0" dirty="0" err="1" smtClean="0"/>
            <a:t>наявність</a:t>
          </a:r>
          <a:r>
            <a:rPr lang="ru-RU" b="1" i="0" dirty="0" smtClean="0"/>
            <a:t> </a:t>
          </a:r>
          <a:r>
            <a:rPr lang="ru-RU" b="1" i="0" dirty="0" err="1" smtClean="0"/>
            <a:t>або</a:t>
          </a:r>
          <a:r>
            <a:rPr lang="ru-RU" b="1" i="0" dirty="0" smtClean="0"/>
            <a:t> </a:t>
          </a:r>
          <a:r>
            <a:rPr lang="ru-RU" b="1" i="0" dirty="0" err="1" smtClean="0"/>
            <a:t>загроза</a:t>
          </a:r>
          <a:r>
            <a:rPr lang="ru-RU" b="1" i="0" dirty="0" smtClean="0"/>
            <a:t> </a:t>
          </a:r>
          <a:r>
            <a:rPr lang="ru-RU" b="1" i="0" dirty="0" err="1" smtClean="0"/>
            <a:t>загибелі</a:t>
          </a:r>
          <a:r>
            <a:rPr lang="ru-RU" b="1" i="0" dirty="0" smtClean="0"/>
            <a:t> людей</a:t>
          </a:r>
          <a:endParaRPr lang="ru-RU" b="1" dirty="0"/>
        </a:p>
      </dgm:t>
    </dgm:pt>
    <dgm:pt modelId="{BF41176D-535B-4FAC-A47A-839FD3561271}" type="parTrans" cxnId="{74BA911F-7EAA-4E96-A80E-4DDE303559DF}">
      <dgm:prSet/>
      <dgm:spPr/>
      <dgm:t>
        <a:bodyPr/>
        <a:lstStyle/>
        <a:p>
          <a:endParaRPr lang="uk-UA"/>
        </a:p>
      </dgm:t>
    </dgm:pt>
    <dgm:pt modelId="{6A4CBCB7-C9C6-43E0-A5EB-0C4908B58767}" type="sibTrans" cxnId="{74BA911F-7EAA-4E96-A80E-4DDE303559DF}">
      <dgm:prSet/>
      <dgm:spPr/>
      <dgm:t>
        <a:bodyPr/>
        <a:lstStyle/>
        <a:p>
          <a:endParaRPr lang="uk-UA"/>
        </a:p>
      </dgm:t>
    </dgm:pt>
    <dgm:pt modelId="{5E9E55B8-4AC8-4D2B-991D-0C30789A8D84}">
      <dgm:prSet/>
      <dgm:spPr/>
      <dgm:t>
        <a:bodyPr/>
        <a:lstStyle/>
        <a:p>
          <a:r>
            <a:rPr lang="uk-UA" b="1" i="0" dirty="0" smtClean="0"/>
            <a:t>значне погіршення умов життєдіяльності</a:t>
          </a:r>
          <a:endParaRPr lang="uk-UA" b="1" dirty="0"/>
        </a:p>
      </dgm:t>
    </dgm:pt>
    <dgm:pt modelId="{1BD99B8D-0F7E-482E-B210-0ADA1F9DBE20}" type="parTrans" cxnId="{555B9177-E360-4CBC-AB0F-F241013B08A6}">
      <dgm:prSet/>
      <dgm:spPr/>
      <dgm:t>
        <a:bodyPr/>
        <a:lstStyle/>
        <a:p>
          <a:endParaRPr lang="uk-UA"/>
        </a:p>
      </dgm:t>
    </dgm:pt>
    <dgm:pt modelId="{9B4EE6E1-60DF-41F3-88A4-AE3864F2A051}" type="sibTrans" cxnId="{555B9177-E360-4CBC-AB0F-F241013B08A6}">
      <dgm:prSet/>
      <dgm:spPr/>
      <dgm:t>
        <a:bodyPr/>
        <a:lstStyle/>
        <a:p>
          <a:endParaRPr lang="uk-UA"/>
        </a:p>
      </dgm:t>
    </dgm:pt>
    <dgm:pt modelId="{CB50ED2E-E54D-480B-BE29-15151206F302}">
      <dgm:prSet/>
      <dgm:spPr/>
      <dgm:t>
        <a:bodyPr/>
        <a:lstStyle/>
        <a:p>
          <a:r>
            <a:rPr lang="ru-RU" b="1" i="0" dirty="0" err="1" smtClean="0"/>
            <a:t>істотне</a:t>
          </a:r>
          <a:r>
            <a:rPr lang="ru-RU" b="1" i="0" dirty="0" smtClean="0"/>
            <a:t> </a:t>
          </a:r>
          <a:r>
            <a:rPr lang="ru-RU" b="1" i="0" dirty="0" err="1" smtClean="0"/>
            <a:t>погіршення</a:t>
          </a:r>
          <a:r>
            <a:rPr lang="ru-RU" b="1" i="0" dirty="0" smtClean="0"/>
            <a:t> стану </a:t>
          </a:r>
          <a:r>
            <a:rPr lang="ru-RU" b="1" i="0" dirty="0" err="1" smtClean="0"/>
            <a:t>здоров’я</a:t>
          </a:r>
          <a:r>
            <a:rPr lang="ru-RU" b="1" i="0" dirty="0" smtClean="0"/>
            <a:t> людей</a:t>
          </a:r>
          <a:endParaRPr lang="ru-RU" b="1" dirty="0"/>
        </a:p>
      </dgm:t>
    </dgm:pt>
    <dgm:pt modelId="{47D44E7D-73D1-4015-A9F3-82459BEA663D}" type="parTrans" cxnId="{FC3E4781-CDAB-4A2B-BEE7-FE8812E0D061}">
      <dgm:prSet/>
      <dgm:spPr/>
      <dgm:t>
        <a:bodyPr/>
        <a:lstStyle/>
        <a:p>
          <a:endParaRPr lang="uk-UA"/>
        </a:p>
      </dgm:t>
    </dgm:pt>
    <dgm:pt modelId="{CDAC56A5-FED8-44FB-8463-386F3101FB94}" type="sibTrans" cxnId="{FC3E4781-CDAB-4A2B-BEE7-FE8812E0D061}">
      <dgm:prSet/>
      <dgm:spPr/>
      <dgm:t>
        <a:bodyPr/>
        <a:lstStyle/>
        <a:p>
          <a:endParaRPr lang="uk-UA"/>
        </a:p>
      </dgm:t>
    </dgm:pt>
    <dgm:pt modelId="{F3CFEEFF-491C-43A9-BB40-EBA06E6B1CA6}">
      <dgm:prSet/>
      <dgm:spPr/>
      <dgm:t>
        <a:bodyPr/>
        <a:lstStyle/>
        <a:p>
          <a:r>
            <a:rPr lang="uk-UA" b="1" i="0" dirty="0" smtClean="0"/>
            <a:t>заподіяння економічних збитків</a:t>
          </a:r>
          <a:endParaRPr lang="uk-UA" b="1" dirty="0"/>
        </a:p>
      </dgm:t>
    </dgm:pt>
    <dgm:pt modelId="{E3A5A470-E0E2-4F1E-B5F2-253D939D707B}" type="parTrans" cxnId="{23C50AC6-8D26-4CB7-B7E6-9937179CD636}">
      <dgm:prSet/>
      <dgm:spPr/>
      <dgm:t>
        <a:bodyPr/>
        <a:lstStyle/>
        <a:p>
          <a:endParaRPr lang="uk-UA"/>
        </a:p>
      </dgm:t>
    </dgm:pt>
    <dgm:pt modelId="{8BA18E3C-1C0E-45DE-B6EB-A7078FF30897}" type="sibTrans" cxnId="{23C50AC6-8D26-4CB7-B7E6-9937179CD636}">
      <dgm:prSet/>
      <dgm:spPr/>
      <dgm:t>
        <a:bodyPr/>
        <a:lstStyle/>
        <a:p>
          <a:endParaRPr lang="uk-UA"/>
        </a:p>
      </dgm:t>
    </dgm:pt>
    <dgm:pt modelId="{1F79C969-97D6-4D1B-9B83-BF1830E452FA}" type="pres">
      <dgm:prSet presAssocID="{1227C0BE-EF9A-4B75-867B-281F43AF8D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E68DAA-6152-4DEE-A1D0-F67EA9B961D8}" type="pres">
      <dgm:prSet presAssocID="{1227C0BE-EF9A-4B75-867B-281F43AF8D15}" presName="fgShape" presStyleLbl="fgShp" presStyleIdx="0" presStyleCnt="1"/>
      <dgm:spPr/>
    </dgm:pt>
    <dgm:pt modelId="{B74A5A59-DF20-460B-A7C0-D52DB031AF2D}" type="pres">
      <dgm:prSet presAssocID="{1227C0BE-EF9A-4B75-867B-281F43AF8D15}" presName="linComp" presStyleCnt="0"/>
      <dgm:spPr/>
    </dgm:pt>
    <dgm:pt modelId="{6ACDB490-B3AF-4EE6-99B6-E059E10210A5}" type="pres">
      <dgm:prSet presAssocID="{5E9E55B8-4AC8-4D2B-991D-0C30789A8D84}" presName="compNode" presStyleCnt="0"/>
      <dgm:spPr/>
    </dgm:pt>
    <dgm:pt modelId="{A6C8926A-5918-4121-BD51-A2BDBD28746D}" type="pres">
      <dgm:prSet presAssocID="{5E9E55B8-4AC8-4D2B-991D-0C30789A8D84}" presName="bkgdShape" presStyleLbl="node1" presStyleIdx="0" presStyleCnt="4"/>
      <dgm:spPr/>
      <dgm:t>
        <a:bodyPr/>
        <a:lstStyle/>
        <a:p>
          <a:endParaRPr lang="ru-RU"/>
        </a:p>
      </dgm:t>
    </dgm:pt>
    <dgm:pt modelId="{A6DCD765-07F2-4E72-842F-6B1FB3FC19F5}" type="pres">
      <dgm:prSet presAssocID="{5E9E55B8-4AC8-4D2B-991D-0C30789A8D8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D796F-BD11-40B0-8EB9-463913E49984}" type="pres">
      <dgm:prSet presAssocID="{5E9E55B8-4AC8-4D2B-991D-0C30789A8D84}" presName="invisiNode" presStyleLbl="node1" presStyleIdx="0" presStyleCnt="4"/>
      <dgm:spPr/>
    </dgm:pt>
    <dgm:pt modelId="{85DF7633-56BE-422E-BE7A-C57BD3DFF388}" type="pres">
      <dgm:prSet presAssocID="{5E9E55B8-4AC8-4D2B-991D-0C30789A8D84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4BC1987-E800-4CE6-A297-84090AF2C4AF}" type="pres">
      <dgm:prSet presAssocID="{9B4EE6E1-60DF-41F3-88A4-AE3864F2A05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FF19A41-89F7-4EB3-8CC0-7FB41BEAB2FD}" type="pres">
      <dgm:prSet presAssocID="{0F9EA209-BCC5-4A3B-AC88-C7B47D17B0B2}" presName="compNode" presStyleCnt="0"/>
      <dgm:spPr/>
    </dgm:pt>
    <dgm:pt modelId="{2E75DCEB-CAAB-47DB-B6BB-73C96A15B58F}" type="pres">
      <dgm:prSet presAssocID="{0F9EA209-BCC5-4A3B-AC88-C7B47D17B0B2}" presName="bkgdShape" presStyleLbl="node1" presStyleIdx="1" presStyleCnt="4"/>
      <dgm:spPr/>
      <dgm:t>
        <a:bodyPr/>
        <a:lstStyle/>
        <a:p>
          <a:endParaRPr lang="ru-RU"/>
        </a:p>
      </dgm:t>
    </dgm:pt>
    <dgm:pt modelId="{4DFE9610-196A-45AC-A70A-6C49931C7DC9}" type="pres">
      <dgm:prSet presAssocID="{0F9EA209-BCC5-4A3B-AC88-C7B47D17B0B2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FB82E-6447-46F1-B48F-B399CA773DBC}" type="pres">
      <dgm:prSet presAssocID="{0F9EA209-BCC5-4A3B-AC88-C7B47D17B0B2}" presName="invisiNode" presStyleLbl="node1" presStyleIdx="1" presStyleCnt="4"/>
      <dgm:spPr/>
    </dgm:pt>
    <dgm:pt modelId="{6AEDD3CA-877B-48D7-A79A-98EB66E327E6}" type="pres">
      <dgm:prSet presAssocID="{0F9EA209-BCC5-4A3B-AC88-C7B47D17B0B2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ABED1BF-B63B-4D33-8DAF-DF9ABBF627EA}" type="pres">
      <dgm:prSet presAssocID="{6A4CBCB7-C9C6-43E0-A5EB-0C4908B5876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08B991E-9DD6-4C70-B17E-C6B993728580}" type="pres">
      <dgm:prSet presAssocID="{F3CFEEFF-491C-43A9-BB40-EBA06E6B1CA6}" presName="compNode" presStyleCnt="0"/>
      <dgm:spPr/>
    </dgm:pt>
    <dgm:pt modelId="{21919FE0-D6C8-4B65-B7A6-3617483D407B}" type="pres">
      <dgm:prSet presAssocID="{F3CFEEFF-491C-43A9-BB40-EBA06E6B1CA6}" presName="bkgdShape" presStyleLbl="node1" presStyleIdx="2" presStyleCnt="4"/>
      <dgm:spPr/>
      <dgm:t>
        <a:bodyPr/>
        <a:lstStyle/>
        <a:p>
          <a:endParaRPr lang="ru-RU"/>
        </a:p>
      </dgm:t>
    </dgm:pt>
    <dgm:pt modelId="{6211B74E-4285-47DB-B678-DDC7358F1A4F}" type="pres">
      <dgm:prSet presAssocID="{F3CFEEFF-491C-43A9-BB40-EBA06E6B1CA6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75E5-B763-484B-9D1A-8F1985FB1A9F}" type="pres">
      <dgm:prSet presAssocID="{F3CFEEFF-491C-43A9-BB40-EBA06E6B1CA6}" presName="invisiNode" presStyleLbl="node1" presStyleIdx="2" presStyleCnt="4"/>
      <dgm:spPr/>
    </dgm:pt>
    <dgm:pt modelId="{9AABC2E6-2948-4EA3-BEEE-746635402EED}" type="pres">
      <dgm:prSet presAssocID="{F3CFEEFF-491C-43A9-BB40-EBA06E6B1CA6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0A558F6-4D9D-4CEA-91D4-BEFCF976B104}" type="pres">
      <dgm:prSet presAssocID="{8BA18E3C-1C0E-45DE-B6EB-A7078FF3089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8AC1B54-F778-4867-B7BC-8755B498A5B6}" type="pres">
      <dgm:prSet presAssocID="{CB50ED2E-E54D-480B-BE29-15151206F302}" presName="compNode" presStyleCnt="0"/>
      <dgm:spPr/>
    </dgm:pt>
    <dgm:pt modelId="{7540A64E-2CAC-4D87-A12E-D1988C98CA49}" type="pres">
      <dgm:prSet presAssocID="{CB50ED2E-E54D-480B-BE29-15151206F302}" presName="bkgdShape" presStyleLbl="node1" presStyleIdx="3" presStyleCnt="4"/>
      <dgm:spPr/>
      <dgm:t>
        <a:bodyPr/>
        <a:lstStyle/>
        <a:p>
          <a:endParaRPr lang="ru-RU"/>
        </a:p>
      </dgm:t>
    </dgm:pt>
    <dgm:pt modelId="{09EC30E4-C09B-450C-9702-D76FBA8B7454}" type="pres">
      <dgm:prSet presAssocID="{CB50ED2E-E54D-480B-BE29-15151206F302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22E80-3E51-49FF-9D81-198162C97625}" type="pres">
      <dgm:prSet presAssocID="{CB50ED2E-E54D-480B-BE29-15151206F302}" presName="invisiNode" presStyleLbl="node1" presStyleIdx="3" presStyleCnt="4"/>
      <dgm:spPr/>
    </dgm:pt>
    <dgm:pt modelId="{7CEEA1AD-5891-4983-9D72-FDDB7344A3AF}" type="pres">
      <dgm:prSet presAssocID="{CB50ED2E-E54D-480B-BE29-15151206F302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AD9BEDE-A5A9-4B82-8FDA-AAA9772AD40C}" type="presOf" srcId="{CB50ED2E-E54D-480B-BE29-15151206F302}" destId="{09EC30E4-C09B-450C-9702-D76FBA8B7454}" srcOrd="1" destOrd="0" presId="urn:microsoft.com/office/officeart/2005/8/layout/hList7#1"/>
    <dgm:cxn modelId="{F0DAC752-AAFC-499F-B441-C19E41BFDB8C}" type="presOf" srcId="{F3CFEEFF-491C-43A9-BB40-EBA06E6B1CA6}" destId="{21919FE0-D6C8-4B65-B7A6-3617483D407B}" srcOrd="0" destOrd="0" presId="urn:microsoft.com/office/officeart/2005/8/layout/hList7#1"/>
    <dgm:cxn modelId="{37B1389E-CAD9-44F0-A446-5335D338424D}" type="presOf" srcId="{5E9E55B8-4AC8-4D2B-991D-0C30789A8D84}" destId="{A6C8926A-5918-4121-BD51-A2BDBD28746D}" srcOrd="0" destOrd="0" presId="urn:microsoft.com/office/officeart/2005/8/layout/hList7#1"/>
    <dgm:cxn modelId="{B0D43CB3-7F08-495E-AD03-20AAD367AEA7}" type="presOf" srcId="{6A4CBCB7-C9C6-43E0-A5EB-0C4908B58767}" destId="{DABED1BF-B63B-4D33-8DAF-DF9ABBF627EA}" srcOrd="0" destOrd="0" presId="urn:microsoft.com/office/officeart/2005/8/layout/hList7#1"/>
    <dgm:cxn modelId="{9B58BAF5-AC85-4FDA-96C5-439768319D2F}" type="presOf" srcId="{0F9EA209-BCC5-4A3B-AC88-C7B47D17B0B2}" destId="{2E75DCEB-CAAB-47DB-B6BB-73C96A15B58F}" srcOrd="0" destOrd="0" presId="urn:microsoft.com/office/officeart/2005/8/layout/hList7#1"/>
    <dgm:cxn modelId="{ACFE8BB7-BD09-4B6B-AE24-49CD28E1EDBC}" type="presOf" srcId="{5E9E55B8-4AC8-4D2B-991D-0C30789A8D84}" destId="{A6DCD765-07F2-4E72-842F-6B1FB3FC19F5}" srcOrd="1" destOrd="0" presId="urn:microsoft.com/office/officeart/2005/8/layout/hList7#1"/>
    <dgm:cxn modelId="{FC3E4781-CDAB-4A2B-BEE7-FE8812E0D061}" srcId="{1227C0BE-EF9A-4B75-867B-281F43AF8D15}" destId="{CB50ED2E-E54D-480B-BE29-15151206F302}" srcOrd="3" destOrd="0" parTransId="{47D44E7D-73D1-4015-A9F3-82459BEA663D}" sibTransId="{CDAC56A5-FED8-44FB-8463-386F3101FB94}"/>
    <dgm:cxn modelId="{5D5D7E32-371C-404E-8A8B-03880AA1DCCC}" type="presOf" srcId="{9B4EE6E1-60DF-41F3-88A4-AE3864F2A051}" destId="{14BC1987-E800-4CE6-A297-84090AF2C4AF}" srcOrd="0" destOrd="0" presId="urn:microsoft.com/office/officeart/2005/8/layout/hList7#1"/>
    <dgm:cxn modelId="{555B9177-E360-4CBC-AB0F-F241013B08A6}" srcId="{1227C0BE-EF9A-4B75-867B-281F43AF8D15}" destId="{5E9E55B8-4AC8-4D2B-991D-0C30789A8D84}" srcOrd="0" destOrd="0" parTransId="{1BD99B8D-0F7E-482E-B210-0ADA1F9DBE20}" sibTransId="{9B4EE6E1-60DF-41F3-88A4-AE3864F2A051}"/>
    <dgm:cxn modelId="{60A289FB-8E06-4DF9-A29C-64742C872BD0}" type="presOf" srcId="{CB50ED2E-E54D-480B-BE29-15151206F302}" destId="{7540A64E-2CAC-4D87-A12E-D1988C98CA49}" srcOrd="0" destOrd="0" presId="urn:microsoft.com/office/officeart/2005/8/layout/hList7#1"/>
    <dgm:cxn modelId="{DAFD8C8B-4172-41B3-9080-43FF1B9BF0AC}" type="presOf" srcId="{0F9EA209-BCC5-4A3B-AC88-C7B47D17B0B2}" destId="{4DFE9610-196A-45AC-A70A-6C49931C7DC9}" srcOrd="1" destOrd="0" presId="urn:microsoft.com/office/officeart/2005/8/layout/hList7#1"/>
    <dgm:cxn modelId="{74BA911F-7EAA-4E96-A80E-4DDE303559DF}" srcId="{1227C0BE-EF9A-4B75-867B-281F43AF8D15}" destId="{0F9EA209-BCC5-4A3B-AC88-C7B47D17B0B2}" srcOrd="1" destOrd="0" parTransId="{BF41176D-535B-4FAC-A47A-839FD3561271}" sibTransId="{6A4CBCB7-C9C6-43E0-A5EB-0C4908B58767}"/>
    <dgm:cxn modelId="{755D56A9-AA7B-4FC8-A802-825B3C6C00D0}" type="presOf" srcId="{F3CFEEFF-491C-43A9-BB40-EBA06E6B1CA6}" destId="{6211B74E-4285-47DB-B678-DDC7358F1A4F}" srcOrd="1" destOrd="0" presId="urn:microsoft.com/office/officeart/2005/8/layout/hList7#1"/>
    <dgm:cxn modelId="{5BFA4F8A-7A33-4028-B906-34696E831C55}" type="presOf" srcId="{8BA18E3C-1C0E-45DE-B6EB-A7078FF30897}" destId="{20A558F6-4D9D-4CEA-91D4-BEFCF976B104}" srcOrd="0" destOrd="0" presId="urn:microsoft.com/office/officeart/2005/8/layout/hList7#1"/>
    <dgm:cxn modelId="{19C5C135-7525-4695-A504-C77A48FF7E72}" type="presOf" srcId="{1227C0BE-EF9A-4B75-867B-281F43AF8D15}" destId="{1F79C969-97D6-4D1B-9B83-BF1830E452FA}" srcOrd="0" destOrd="0" presId="urn:microsoft.com/office/officeart/2005/8/layout/hList7#1"/>
    <dgm:cxn modelId="{23C50AC6-8D26-4CB7-B7E6-9937179CD636}" srcId="{1227C0BE-EF9A-4B75-867B-281F43AF8D15}" destId="{F3CFEEFF-491C-43A9-BB40-EBA06E6B1CA6}" srcOrd="2" destOrd="0" parTransId="{E3A5A470-E0E2-4F1E-B5F2-253D939D707B}" sibTransId="{8BA18E3C-1C0E-45DE-B6EB-A7078FF30897}"/>
    <dgm:cxn modelId="{10F772CD-84BD-4963-A60E-80D925AE5F38}" type="presParOf" srcId="{1F79C969-97D6-4D1B-9B83-BF1830E452FA}" destId="{D2E68DAA-6152-4DEE-A1D0-F67EA9B961D8}" srcOrd="0" destOrd="0" presId="urn:microsoft.com/office/officeart/2005/8/layout/hList7#1"/>
    <dgm:cxn modelId="{445D3016-E728-4D32-99B5-D4426BBA4527}" type="presParOf" srcId="{1F79C969-97D6-4D1B-9B83-BF1830E452FA}" destId="{B74A5A59-DF20-460B-A7C0-D52DB031AF2D}" srcOrd="1" destOrd="0" presId="urn:microsoft.com/office/officeart/2005/8/layout/hList7#1"/>
    <dgm:cxn modelId="{0842E459-7CEB-4CDE-8AEB-018DF4FC8E73}" type="presParOf" srcId="{B74A5A59-DF20-460B-A7C0-D52DB031AF2D}" destId="{6ACDB490-B3AF-4EE6-99B6-E059E10210A5}" srcOrd="0" destOrd="0" presId="urn:microsoft.com/office/officeart/2005/8/layout/hList7#1"/>
    <dgm:cxn modelId="{05F04EB6-9152-4364-B195-5EF16C643EFB}" type="presParOf" srcId="{6ACDB490-B3AF-4EE6-99B6-E059E10210A5}" destId="{A6C8926A-5918-4121-BD51-A2BDBD28746D}" srcOrd="0" destOrd="0" presId="urn:microsoft.com/office/officeart/2005/8/layout/hList7#1"/>
    <dgm:cxn modelId="{3C908AB9-E4A0-4D40-AC6F-474CBAB8D83A}" type="presParOf" srcId="{6ACDB490-B3AF-4EE6-99B6-E059E10210A5}" destId="{A6DCD765-07F2-4E72-842F-6B1FB3FC19F5}" srcOrd="1" destOrd="0" presId="urn:microsoft.com/office/officeart/2005/8/layout/hList7#1"/>
    <dgm:cxn modelId="{B70D8B10-43B5-42AE-AC56-9B8C93E0A563}" type="presParOf" srcId="{6ACDB490-B3AF-4EE6-99B6-E059E10210A5}" destId="{344D796F-BD11-40B0-8EB9-463913E49984}" srcOrd="2" destOrd="0" presId="urn:microsoft.com/office/officeart/2005/8/layout/hList7#1"/>
    <dgm:cxn modelId="{BEF59873-30CA-45E0-8FA3-07D2EABDD56E}" type="presParOf" srcId="{6ACDB490-B3AF-4EE6-99B6-E059E10210A5}" destId="{85DF7633-56BE-422E-BE7A-C57BD3DFF388}" srcOrd="3" destOrd="0" presId="urn:microsoft.com/office/officeart/2005/8/layout/hList7#1"/>
    <dgm:cxn modelId="{2EA0DAB4-734D-4CBA-B426-693E944E71DE}" type="presParOf" srcId="{B74A5A59-DF20-460B-A7C0-D52DB031AF2D}" destId="{14BC1987-E800-4CE6-A297-84090AF2C4AF}" srcOrd="1" destOrd="0" presId="urn:microsoft.com/office/officeart/2005/8/layout/hList7#1"/>
    <dgm:cxn modelId="{2DA475CD-F5DA-4455-88B2-6F17F840A5F5}" type="presParOf" srcId="{B74A5A59-DF20-460B-A7C0-D52DB031AF2D}" destId="{CFF19A41-89F7-4EB3-8CC0-7FB41BEAB2FD}" srcOrd="2" destOrd="0" presId="urn:microsoft.com/office/officeart/2005/8/layout/hList7#1"/>
    <dgm:cxn modelId="{33020736-16C4-474A-A875-56AB348D20FE}" type="presParOf" srcId="{CFF19A41-89F7-4EB3-8CC0-7FB41BEAB2FD}" destId="{2E75DCEB-CAAB-47DB-B6BB-73C96A15B58F}" srcOrd="0" destOrd="0" presId="urn:microsoft.com/office/officeart/2005/8/layout/hList7#1"/>
    <dgm:cxn modelId="{12D48A3C-781A-45F3-8D9E-59F5E1926B6E}" type="presParOf" srcId="{CFF19A41-89F7-4EB3-8CC0-7FB41BEAB2FD}" destId="{4DFE9610-196A-45AC-A70A-6C49931C7DC9}" srcOrd="1" destOrd="0" presId="urn:microsoft.com/office/officeart/2005/8/layout/hList7#1"/>
    <dgm:cxn modelId="{B7F42911-36C8-4E88-A48D-36C10C4F34B4}" type="presParOf" srcId="{CFF19A41-89F7-4EB3-8CC0-7FB41BEAB2FD}" destId="{D86FB82E-6447-46F1-B48F-B399CA773DBC}" srcOrd="2" destOrd="0" presId="urn:microsoft.com/office/officeart/2005/8/layout/hList7#1"/>
    <dgm:cxn modelId="{CB9DF636-EA6A-44E5-9673-C9F254FED356}" type="presParOf" srcId="{CFF19A41-89F7-4EB3-8CC0-7FB41BEAB2FD}" destId="{6AEDD3CA-877B-48D7-A79A-98EB66E327E6}" srcOrd="3" destOrd="0" presId="urn:microsoft.com/office/officeart/2005/8/layout/hList7#1"/>
    <dgm:cxn modelId="{CB077351-7AAF-41FE-AEBF-74072408FDD8}" type="presParOf" srcId="{B74A5A59-DF20-460B-A7C0-D52DB031AF2D}" destId="{DABED1BF-B63B-4D33-8DAF-DF9ABBF627EA}" srcOrd="3" destOrd="0" presId="urn:microsoft.com/office/officeart/2005/8/layout/hList7#1"/>
    <dgm:cxn modelId="{BE0FD525-77AD-428F-8128-E1978A0C7A65}" type="presParOf" srcId="{B74A5A59-DF20-460B-A7C0-D52DB031AF2D}" destId="{D08B991E-9DD6-4C70-B17E-C6B993728580}" srcOrd="4" destOrd="0" presId="urn:microsoft.com/office/officeart/2005/8/layout/hList7#1"/>
    <dgm:cxn modelId="{CD7049E3-2132-4D3F-9D47-F040FAFF750A}" type="presParOf" srcId="{D08B991E-9DD6-4C70-B17E-C6B993728580}" destId="{21919FE0-D6C8-4B65-B7A6-3617483D407B}" srcOrd="0" destOrd="0" presId="urn:microsoft.com/office/officeart/2005/8/layout/hList7#1"/>
    <dgm:cxn modelId="{B6B8A3DE-E8C6-40CF-B702-B6F3C12CA062}" type="presParOf" srcId="{D08B991E-9DD6-4C70-B17E-C6B993728580}" destId="{6211B74E-4285-47DB-B678-DDC7358F1A4F}" srcOrd="1" destOrd="0" presId="urn:microsoft.com/office/officeart/2005/8/layout/hList7#1"/>
    <dgm:cxn modelId="{0E194DFA-670B-4568-8CCF-EE3EB1064326}" type="presParOf" srcId="{D08B991E-9DD6-4C70-B17E-C6B993728580}" destId="{2F6275E5-B763-484B-9D1A-8F1985FB1A9F}" srcOrd="2" destOrd="0" presId="urn:microsoft.com/office/officeart/2005/8/layout/hList7#1"/>
    <dgm:cxn modelId="{44D8F2FB-FE77-46C5-A8BD-0CDF7A365294}" type="presParOf" srcId="{D08B991E-9DD6-4C70-B17E-C6B993728580}" destId="{9AABC2E6-2948-4EA3-BEEE-746635402EED}" srcOrd="3" destOrd="0" presId="urn:microsoft.com/office/officeart/2005/8/layout/hList7#1"/>
    <dgm:cxn modelId="{82635265-750F-4428-B98E-A2200825C80A}" type="presParOf" srcId="{B74A5A59-DF20-460B-A7C0-D52DB031AF2D}" destId="{20A558F6-4D9D-4CEA-91D4-BEFCF976B104}" srcOrd="5" destOrd="0" presId="urn:microsoft.com/office/officeart/2005/8/layout/hList7#1"/>
    <dgm:cxn modelId="{EE6476C9-F9AD-4C29-9694-CC581EEB4805}" type="presParOf" srcId="{B74A5A59-DF20-460B-A7C0-D52DB031AF2D}" destId="{E8AC1B54-F778-4867-B7BC-8755B498A5B6}" srcOrd="6" destOrd="0" presId="urn:microsoft.com/office/officeart/2005/8/layout/hList7#1"/>
    <dgm:cxn modelId="{7DA9379E-A594-44DE-A300-85E580063D0C}" type="presParOf" srcId="{E8AC1B54-F778-4867-B7BC-8755B498A5B6}" destId="{7540A64E-2CAC-4D87-A12E-D1988C98CA49}" srcOrd="0" destOrd="0" presId="urn:microsoft.com/office/officeart/2005/8/layout/hList7#1"/>
    <dgm:cxn modelId="{7065733A-B8C8-4ADC-BA19-564471BA5BEC}" type="presParOf" srcId="{E8AC1B54-F778-4867-B7BC-8755B498A5B6}" destId="{09EC30E4-C09B-450C-9702-D76FBA8B7454}" srcOrd="1" destOrd="0" presId="urn:microsoft.com/office/officeart/2005/8/layout/hList7#1"/>
    <dgm:cxn modelId="{D89CB01F-BA9E-4F61-9A47-5BA61561D3D2}" type="presParOf" srcId="{E8AC1B54-F778-4867-B7BC-8755B498A5B6}" destId="{1DD22E80-3E51-49FF-9D81-198162C97625}" srcOrd="2" destOrd="0" presId="urn:microsoft.com/office/officeart/2005/8/layout/hList7#1"/>
    <dgm:cxn modelId="{9989E234-148D-40C2-9846-18A339243C1E}" type="presParOf" srcId="{E8AC1B54-F778-4867-B7BC-8755B498A5B6}" destId="{7CEEA1AD-5891-4983-9D72-FDDB7344A3A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FA50D9-0D94-4F10-8B0E-41A2244214F2}" type="doc">
      <dgm:prSet loTypeId="urn:microsoft.com/office/officeart/2005/8/layout/arrow5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6DB693D0-FA86-462A-BF15-04C25A9BE713}">
      <dgm:prSet custT="1"/>
      <dgm:spPr/>
      <dgm:t>
        <a:bodyPr/>
        <a:lstStyle/>
        <a:p>
          <a:r>
            <a:rPr lang="uk-UA" sz="1600" b="1" i="0" dirty="0" smtClean="0"/>
            <a:t>Пандемія – це поширення захворювання у світових масштабах. Пандемія відбувається тоді, коли з'являється новий вірус грипу і поширюється по всьому світу, а населення немає імунітету до вірусу, а також ефективних засобів профілактики, тобто вакцинації та лікування.</a:t>
          </a:r>
          <a:endParaRPr lang="uk-UA" sz="1600" b="1" i="0" dirty="0"/>
        </a:p>
      </dgm:t>
    </dgm:pt>
    <dgm:pt modelId="{3EB40049-7934-4E5C-91D6-453589EBB99E}" type="parTrans" cxnId="{720B9AA6-54C9-4915-84D3-FA1E89505AB5}">
      <dgm:prSet/>
      <dgm:spPr/>
      <dgm:t>
        <a:bodyPr/>
        <a:lstStyle/>
        <a:p>
          <a:endParaRPr lang="uk-UA"/>
        </a:p>
      </dgm:t>
    </dgm:pt>
    <dgm:pt modelId="{01EC292C-16E0-47FC-B20B-3A27403C7856}" type="sibTrans" cxnId="{720B9AA6-54C9-4915-84D3-FA1E89505AB5}">
      <dgm:prSet/>
      <dgm:spPr/>
      <dgm:t>
        <a:bodyPr/>
        <a:lstStyle/>
        <a:p>
          <a:endParaRPr lang="uk-UA"/>
        </a:p>
      </dgm:t>
    </dgm:pt>
    <dgm:pt modelId="{B589496E-B8E7-4DCA-A1D3-BAE27A7D267E}">
      <dgm:prSet custT="1"/>
      <dgm:spPr/>
      <dgm:t>
        <a:bodyPr/>
        <a:lstStyle/>
        <a:p>
          <a:r>
            <a:rPr lang="uk-UA" sz="1600" b="1" i="0" dirty="0" smtClean="0"/>
            <a:t>Епідемія – тип хвороби, який поширюється зі швидкістю, що перевищує очікування фахівців. Це масове поширення інфекційного захворювання серед населення за короткий проміжок часу.</a:t>
          </a:r>
          <a:r>
            <a:rPr lang="uk-UA" sz="1600" b="1" dirty="0" smtClean="0"/>
            <a:t/>
          </a:r>
          <a:br>
            <a:rPr lang="uk-UA" sz="1600" b="1" dirty="0" smtClean="0"/>
          </a:br>
          <a:endParaRPr lang="pl-PL" sz="1600" b="1" dirty="0"/>
        </a:p>
      </dgm:t>
    </dgm:pt>
    <dgm:pt modelId="{449319E5-834F-49C8-B44F-15EB574115F7}" type="parTrans" cxnId="{6AEF585C-413E-4108-8C81-3E658831A00C}">
      <dgm:prSet/>
      <dgm:spPr/>
      <dgm:t>
        <a:bodyPr/>
        <a:lstStyle/>
        <a:p>
          <a:endParaRPr lang="uk-UA"/>
        </a:p>
      </dgm:t>
    </dgm:pt>
    <dgm:pt modelId="{C7C95C63-BED4-46AD-88BB-03C2AD960748}" type="sibTrans" cxnId="{6AEF585C-413E-4108-8C81-3E658831A00C}">
      <dgm:prSet/>
      <dgm:spPr/>
      <dgm:t>
        <a:bodyPr/>
        <a:lstStyle/>
        <a:p>
          <a:endParaRPr lang="uk-UA"/>
        </a:p>
      </dgm:t>
    </dgm:pt>
    <dgm:pt modelId="{6BBDBC75-06A1-4A95-9A66-67D502EAE737}" type="pres">
      <dgm:prSet presAssocID="{C6FA50D9-0D94-4F10-8B0E-41A2244214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7216F7-B632-4A14-B7B5-9F9D6FB8965E}" type="pres">
      <dgm:prSet presAssocID="{6DB693D0-FA86-462A-BF15-04C25A9BE71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517AA-3782-4029-84EA-446FF3556519}" type="pres">
      <dgm:prSet presAssocID="{B589496E-B8E7-4DCA-A1D3-BAE27A7D267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1B69327-736E-4837-AEDB-6C267E50F0EA}" type="presOf" srcId="{C6FA50D9-0D94-4F10-8B0E-41A2244214F2}" destId="{6BBDBC75-06A1-4A95-9A66-67D502EAE737}" srcOrd="0" destOrd="0" presId="urn:microsoft.com/office/officeart/2005/8/layout/arrow5"/>
    <dgm:cxn modelId="{F86DCE44-2D5C-48C8-BFA4-9A10CA45D6A8}" type="presOf" srcId="{6DB693D0-FA86-462A-BF15-04C25A9BE713}" destId="{987216F7-B632-4A14-B7B5-9F9D6FB8965E}" srcOrd="0" destOrd="0" presId="urn:microsoft.com/office/officeart/2005/8/layout/arrow5"/>
    <dgm:cxn modelId="{17F74004-9B4C-426D-A9CA-B0E8FABA8A00}" type="presOf" srcId="{B589496E-B8E7-4DCA-A1D3-BAE27A7D267E}" destId="{ED4517AA-3782-4029-84EA-446FF3556519}" srcOrd="0" destOrd="0" presId="urn:microsoft.com/office/officeart/2005/8/layout/arrow5"/>
    <dgm:cxn modelId="{720B9AA6-54C9-4915-84D3-FA1E89505AB5}" srcId="{C6FA50D9-0D94-4F10-8B0E-41A2244214F2}" destId="{6DB693D0-FA86-462A-BF15-04C25A9BE713}" srcOrd="0" destOrd="0" parTransId="{3EB40049-7934-4E5C-91D6-453589EBB99E}" sibTransId="{01EC292C-16E0-47FC-B20B-3A27403C7856}"/>
    <dgm:cxn modelId="{6AEF585C-413E-4108-8C81-3E658831A00C}" srcId="{C6FA50D9-0D94-4F10-8B0E-41A2244214F2}" destId="{B589496E-B8E7-4DCA-A1D3-BAE27A7D267E}" srcOrd="1" destOrd="0" parTransId="{449319E5-834F-49C8-B44F-15EB574115F7}" sibTransId="{C7C95C63-BED4-46AD-88BB-03C2AD960748}"/>
    <dgm:cxn modelId="{D73EF8CC-9C26-4CCE-8C03-C091D87B8BD4}" type="presParOf" srcId="{6BBDBC75-06A1-4A95-9A66-67D502EAE737}" destId="{987216F7-B632-4A14-B7B5-9F9D6FB8965E}" srcOrd="0" destOrd="0" presId="urn:microsoft.com/office/officeart/2005/8/layout/arrow5"/>
    <dgm:cxn modelId="{542F4CFF-4585-4A85-BF83-671538149AED}" type="presParOf" srcId="{6BBDBC75-06A1-4A95-9A66-67D502EAE737}" destId="{ED4517AA-3782-4029-84EA-446FF355651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8926A-5918-4121-BD51-A2BDBD28746D}">
      <dsp:nvSpPr>
        <dsp:cNvPr id="0" name=""/>
        <dsp:cNvSpPr/>
      </dsp:nvSpPr>
      <dsp:spPr>
        <a:xfrm>
          <a:off x="2131" y="0"/>
          <a:ext cx="2234654" cy="6408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0" kern="1200" dirty="0" smtClean="0"/>
            <a:t>значне погіршення умов життєдіяльності</a:t>
          </a:r>
          <a:endParaRPr lang="uk-UA" sz="2100" b="1" kern="1200" dirty="0"/>
        </a:p>
      </dsp:txBody>
      <dsp:txXfrm>
        <a:off x="2131" y="2563484"/>
        <a:ext cx="2234654" cy="2563484"/>
      </dsp:txXfrm>
    </dsp:sp>
    <dsp:sp modelId="{85DF7633-56BE-422E-BE7A-C57BD3DFF388}">
      <dsp:nvSpPr>
        <dsp:cNvPr id="0" name=""/>
        <dsp:cNvSpPr/>
      </dsp:nvSpPr>
      <dsp:spPr>
        <a:xfrm>
          <a:off x="69171" y="384522"/>
          <a:ext cx="2100575" cy="21341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E75DCEB-CAAB-47DB-B6BB-73C96A15B58F}">
      <dsp:nvSpPr>
        <dsp:cNvPr id="0" name=""/>
        <dsp:cNvSpPr/>
      </dsp:nvSpPr>
      <dsp:spPr>
        <a:xfrm>
          <a:off x="2303825" y="0"/>
          <a:ext cx="2234654" cy="6408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err="1" smtClean="0"/>
            <a:t>наявність</a:t>
          </a:r>
          <a:r>
            <a:rPr lang="ru-RU" sz="2100" b="1" i="0" kern="1200" dirty="0" smtClean="0"/>
            <a:t> </a:t>
          </a:r>
          <a:r>
            <a:rPr lang="ru-RU" sz="2100" b="1" i="0" kern="1200" dirty="0" err="1" smtClean="0"/>
            <a:t>або</a:t>
          </a:r>
          <a:r>
            <a:rPr lang="ru-RU" sz="2100" b="1" i="0" kern="1200" dirty="0" smtClean="0"/>
            <a:t> </a:t>
          </a:r>
          <a:r>
            <a:rPr lang="ru-RU" sz="2100" b="1" i="0" kern="1200" dirty="0" err="1" smtClean="0"/>
            <a:t>загроза</a:t>
          </a:r>
          <a:r>
            <a:rPr lang="ru-RU" sz="2100" b="1" i="0" kern="1200" dirty="0" smtClean="0"/>
            <a:t> </a:t>
          </a:r>
          <a:r>
            <a:rPr lang="ru-RU" sz="2100" b="1" i="0" kern="1200" dirty="0" err="1" smtClean="0"/>
            <a:t>загибелі</a:t>
          </a:r>
          <a:r>
            <a:rPr lang="ru-RU" sz="2100" b="1" i="0" kern="1200" dirty="0" smtClean="0"/>
            <a:t> людей</a:t>
          </a:r>
          <a:endParaRPr lang="ru-RU" sz="2100" b="1" kern="1200" dirty="0"/>
        </a:p>
      </dsp:txBody>
      <dsp:txXfrm>
        <a:off x="2303825" y="2563484"/>
        <a:ext cx="2234654" cy="2563484"/>
      </dsp:txXfrm>
    </dsp:sp>
    <dsp:sp modelId="{6AEDD3CA-877B-48D7-A79A-98EB66E327E6}">
      <dsp:nvSpPr>
        <dsp:cNvPr id="0" name=""/>
        <dsp:cNvSpPr/>
      </dsp:nvSpPr>
      <dsp:spPr>
        <a:xfrm>
          <a:off x="2370865" y="384522"/>
          <a:ext cx="2100575" cy="213410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1919FE0-D6C8-4B65-B7A6-3617483D407B}">
      <dsp:nvSpPr>
        <dsp:cNvPr id="0" name=""/>
        <dsp:cNvSpPr/>
      </dsp:nvSpPr>
      <dsp:spPr>
        <a:xfrm>
          <a:off x="4605519" y="0"/>
          <a:ext cx="2234654" cy="6408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0" kern="1200" dirty="0" smtClean="0"/>
            <a:t>заподіяння економічних збитків</a:t>
          </a:r>
          <a:endParaRPr lang="uk-UA" sz="2100" b="1" kern="1200" dirty="0"/>
        </a:p>
      </dsp:txBody>
      <dsp:txXfrm>
        <a:off x="4605519" y="2563484"/>
        <a:ext cx="2234654" cy="2563484"/>
      </dsp:txXfrm>
    </dsp:sp>
    <dsp:sp modelId="{9AABC2E6-2948-4EA3-BEEE-746635402EED}">
      <dsp:nvSpPr>
        <dsp:cNvPr id="0" name=""/>
        <dsp:cNvSpPr/>
      </dsp:nvSpPr>
      <dsp:spPr>
        <a:xfrm>
          <a:off x="4672559" y="384522"/>
          <a:ext cx="2100575" cy="213410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540A64E-2CAC-4D87-A12E-D1988C98CA49}">
      <dsp:nvSpPr>
        <dsp:cNvPr id="0" name=""/>
        <dsp:cNvSpPr/>
      </dsp:nvSpPr>
      <dsp:spPr>
        <a:xfrm>
          <a:off x="6907213" y="0"/>
          <a:ext cx="2234654" cy="6408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err="1" smtClean="0"/>
            <a:t>істотне</a:t>
          </a:r>
          <a:r>
            <a:rPr lang="ru-RU" sz="2100" b="1" i="0" kern="1200" dirty="0" smtClean="0"/>
            <a:t> </a:t>
          </a:r>
          <a:r>
            <a:rPr lang="ru-RU" sz="2100" b="1" i="0" kern="1200" dirty="0" err="1" smtClean="0"/>
            <a:t>погіршення</a:t>
          </a:r>
          <a:r>
            <a:rPr lang="ru-RU" sz="2100" b="1" i="0" kern="1200" dirty="0" smtClean="0"/>
            <a:t> стану </a:t>
          </a:r>
          <a:r>
            <a:rPr lang="ru-RU" sz="2100" b="1" i="0" kern="1200" dirty="0" err="1" smtClean="0"/>
            <a:t>здоров’я</a:t>
          </a:r>
          <a:r>
            <a:rPr lang="ru-RU" sz="2100" b="1" i="0" kern="1200" dirty="0" smtClean="0"/>
            <a:t> людей</a:t>
          </a:r>
          <a:endParaRPr lang="ru-RU" sz="2100" b="1" kern="1200" dirty="0"/>
        </a:p>
      </dsp:txBody>
      <dsp:txXfrm>
        <a:off x="6907213" y="2563484"/>
        <a:ext cx="2234654" cy="2563484"/>
      </dsp:txXfrm>
    </dsp:sp>
    <dsp:sp modelId="{7CEEA1AD-5891-4983-9D72-FDDB7344A3AF}">
      <dsp:nvSpPr>
        <dsp:cNvPr id="0" name=""/>
        <dsp:cNvSpPr/>
      </dsp:nvSpPr>
      <dsp:spPr>
        <a:xfrm>
          <a:off x="6974253" y="384522"/>
          <a:ext cx="2100575" cy="213410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2E68DAA-6152-4DEE-A1D0-F67EA9B961D8}">
      <dsp:nvSpPr>
        <dsp:cNvPr id="0" name=""/>
        <dsp:cNvSpPr/>
      </dsp:nvSpPr>
      <dsp:spPr>
        <a:xfrm>
          <a:off x="365759" y="5126969"/>
          <a:ext cx="8412480" cy="961306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216F7-B632-4A14-B7B5-9F9D6FB8965E}">
      <dsp:nvSpPr>
        <dsp:cNvPr id="0" name=""/>
        <dsp:cNvSpPr/>
      </dsp:nvSpPr>
      <dsp:spPr>
        <a:xfrm rot="16200000">
          <a:off x="1541" y="1122945"/>
          <a:ext cx="4090813" cy="4090813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/>
            <a:t>Пандемія – це поширення захворювання у світових масштабах. Пандемія відбувається тоді, коли з'являється новий вірус грипу і поширюється по всьому світу, а населення немає імунітету до вірусу, а також ефективних засобів профілактики, тобто вакцинації та лікування.</a:t>
          </a:r>
          <a:endParaRPr lang="uk-UA" sz="1600" b="1" i="0" kern="1200" dirty="0"/>
        </a:p>
      </dsp:txBody>
      <dsp:txXfrm rot="5400000">
        <a:off x="1541" y="2145648"/>
        <a:ext cx="3374921" cy="2045407"/>
      </dsp:txXfrm>
    </dsp:sp>
    <dsp:sp modelId="{ED4517AA-3782-4029-84EA-446FF3556519}">
      <dsp:nvSpPr>
        <dsp:cNvPr id="0" name=""/>
        <dsp:cNvSpPr/>
      </dsp:nvSpPr>
      <dsp:spPr>
        <a:xfrm rot="5400000">
          <a:off x="4404588" y="1122945"/>
          <a:ext cx="4090813" cy="4090813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/>
            <a:t>Епідемія – тип хвороби, який поширюється зі швидкістю, що перевищує очікування фахівців. Це масове поширення інфекційного захворювання серед населення за короткий проміжок часу.</a:t>
          </a:r>
          <a:r>
            <a:rPr lang="uk-UA" sz="1600" b="1" kern="1200" dirty="0" smtClean="0"/>
            <a:t/>
          </a:r>
          <a:br>
            <a:rPr lang="uk-UA" sz="1600" b="1" kern="1200" dirty="0" smtClean="0"/>
          </a:br>
          <a:endParaRPr lang="pl-PL" sz="1600" b="1" kern="1200" dirty="0"/>
        </a:p>
      </dsp:txBody>
      <dsp:txXfrm rot="-5400000">
        <a:off x="5120480" y="2145648"/>
        <a:ext cx="3374921" cy="2045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12.04.2020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251520" y="476672"/>
            <a:ext cx="8568952" cy="393022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Тема: </a:t>
            </a:r>
            <a:r>
              <a:rPr lang="uk-U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Надзвичайні ситуації природного, техногенного, воєнного і соціально-політичного характеру. </a:t>
            </a:r>
            <a:endParaRPr lang="en-U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Причини виникнення та класифікація надзвичайних ситуацій. </a:t>
            </a:r>
            <a:endParaRPr lang="en-U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Загальні ознаки надзвичайних ситуацій. </a:t>
            </a:r>
            <a:endParaRPr lang="en-U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Рівні надзвичайних ситуацій.</a:t>
            </a:r>
          </a:p>
          <a:p>
            <a:endParaRPr lang="uk-U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. УРАЖАЮЧІ ФАКТОРИНАДЗВИЧАЙНИХ СИТУАЦІЙ"/>
          <p:cNvPicPr>
            <a:picLocks noChangeAspect="1" noChangeArrowheads="1"/>
          </p:cNvPicPr>
          <p:nvPr/>
        </p:nvPicPr>
        <p:blipFill>
          <a:blip r:embed="rId2" cstate="print"/>
          <a:srcRect t="35300"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Вражаючі фактори надзвичайних ситуацій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188640"/>
          <a:ext cx="914400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27784" y="558924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Загальні ознаки НС</a:t>
            </a:r>
            <a:endParaRPr lang="uk-UA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51520" y="260648"/>
          <a:ext cx="849694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Рекомендації для громадян щодо коронавірусу (2019-nCoV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27363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uk-UA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Будьте </a:t>
            </a:r>
            <a:r>
              <a:rPr lang="uk-UA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здорові!</a:t>
            </a:r>
            <a:endParaRPr lang="uk-UA" sz="6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23528" y="260648"/>
            <a:ext cx="8640960" cy="61247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Надзвичайна ситуація </a:t>
            </a:r>
            <a:r>
              <a:rPr lang="uk-UA" sz="2800" b="1" dirty="0" smtClean="0"/>
              <a:t>- обстановка на окремій території чи суб’єкті господарювання на ній або водному об’єкті, яка характеризується порушенням нормальних умов життєдіяльності населення, </a:t>
            </a:r>
          </a:p>
          <a:p>
            <a:pPr>
              <a:buFont typeface="Wingdings" pitchFamily="2" charset="2"/>
              <a:buChar char="Ø"/>
            </a:pPr>
            <a:r>
              <a:rPr lang="uk-UA" sz="2800" b="1" dirty="0" smtClean="0"/>
              <a:t>спричинена катастрофою, аварією, пожежею, стихійним лихом, епідемією, епізоотією, епіфітотією, </a:t>
            </a:r>
          </a:p>
          <a:p>
            <a:pPr>
              <a:buFont typeface="Wingdings" pitchFamily="2" charset="2"/>
              <a:buChar char="Ø"/>
            </a:pPr>
            <a:r>
              <a:rPr lang="uk-UA" sz="2800" b="1" dirty="0" smtClean="0"/>
              <a:t>застосуванням засобів ураження або іншою небезпечною подією, </a:t>
            </a:r>
          </a:p>
          <a:p>
            <a:r>
              <a:rPr lang="uk-UA" sz="2800" b="1" dirty="0" smtClean="0"/>
              <a:t>що призвела (може призвести) до виникнення загрози життю або здоров’ю населення, великої кількості загиблих і постраждалих, завдання значних матеріальних збитків, а також до неможливості проживання населення на такій території чи об’єкті, провадження на ній господарської діяльності</a:t>
            </a:r>
            <a:endParaRPr lang="uk-U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ема: Моніторинг та сценарний аналіз виникнення і розвитку Н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dl.sumdu.edu.ua/textbooks/87803/272998/index.files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dl.sumdu.edu.ua/textbooks/87803/272998/index.files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l.sumdu.edu.ua/textbooks/87803/272998/index.files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4860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l.sumdu.edu.ua/textbooks/87803/272998/index.files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71296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Тема: Моніторинг та сценарний аналіз виникнення і розвитку Н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Надзвичайні ситуації(класифікація) - презентація з інформа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36"/>
            <a:ext cx="9144000" cy="6852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216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Будьте здорові!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desantlvov</dc:creator>
  <cp:lastModifiedBy>ХАЗЯИН</cp:lastModifiedBy>
  <cp:revision>11</cp:revision>
  <dcterms:created xsi:type="dcterms:W3CDTF">2020-03-27T09:51:20Z</dcterms:created>
  <dcterms:modified xsi:type="dcterms:W3CDTF">2020-04-12T16:11:08Z</dcterms:modified>
</cp:coreProperties>
</file>